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media/model3d2.glb" ContentType="model/unknown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9" r:id="rId3"/>
    <p:sldId id="263" r:id="rId4"/>
    <p:sldId id="264" r:id="rId5"/>
    <p:sldId id="267" r:id="rId6"/>
    <p:sldId id="270" r:id="rId7"/>
    <p:sldId id="278" r:id="rId8"/>
    <p:sldId id="279" r:id="rId9"/>
    <p:sldId id="274" r:id="rId10"/>
    <p:sldId id="27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191"/>
    <a:srgbClr val="D14C4D"/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93871-A78F-4FEB-B162-4E2C1C99AF32}" v="41" dt="2022-10-01T11:42:28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0" autoAdjust="0"/>
    <p:restoredTop sz="91990" autoAdjust="0"/>
  </p:normalViewPr>
  <p:slideViewPr>
    <p:cSldViewPr snapToGrid="0">
      <p:cViewPr varScale="1">
        <p:scale>
          <a:sx n="79" d="100"/>
          <a:sy n="79" d="100"/>
        </p:scale>
        <p:origin x="101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a" userId="3f6432ed4fc65491" providerId="LiveId" clId="{89F93871-A78F-4FEB-B162-4E2C1C99AF32}"/>
    <pc:docChg chg="undo custSel addSld delSld modSld sldOrd">
      <pc:chgData name="Nora" userId="3f6432ed4fc65491" providerId="LiveId" clId="{89F93871-A78F-4FEB-B162-4E2C1C99AF32}" dt="2022-10-01T11:48:39.326" v="224" actId="47"/>
      <pc:docMkLst>
        <pc:docMk/>
      </pc:docMkLst>
      <pc:sldChg chg="delSp mod">
        <pc:chgData name="Nora" userId="3f6432ed4fc65491" providerId="LiveId" clId="{89F93871-A78F-4FEB-B162-4E2C1C99AF32}" dt="2022-10-01T11:42:24.031" v="140" actId="21"/>
        <pc:sldMkLst>
          <pc:docMk/>
          <pc:sldMk cId="4213963897" sldId="256"/>
        </pc:sldMkLst>
        <pc:graphicFrameChg chg="del">
          <ac:chgData name="Nora" userId="3f6432ed4fc65491" providerId="LiveId" clId="{89F93871-A78F-4FEB-B162-4E2C1C99AF32}" dt="2022-10-01T11:42:24.031" v="140" actId="21"/>
          <ac:graphicFrameMkLst>
            <pc:docMk/>
            <pc:sldMk cId="4213963897" sldId="256"/>
            <ac:graphicFrameMk id="31" creationId="{9C2CC93B-52E7-F15A-E1DF-CFB62FBAE9E5}"/>
          </ac:graphicFrameMkLst>
        </pc:graphicFrameChg>
      </pc:sldChg>
      <pc:sldChg chg="modSp">
        <pc:chgData name="Nora" userId="3f6432ed4fc65491" providerId="LiveId" clId="{89F93871-A78F-4FEB-B162-4E2C1C99AF32}" dt="2022-10-01T11:39:24.989" v="112" actId="207"/>
        <pc:sldMkLst>
          <pc:docMk/>
          <pc:sldMk cId="2965297040" sldId="264"/>
        </pc:sldMkLst>
        <pc:spChg chg="mod">
          <ac:chgData name="Nora" userId="3f6432ed4fc65491" providerId="LiveId" clId="{89F93871-A78F-4FEB-B162-4E2C1C99AF32}" dt="2022-10-01T11:39:24.989" v="112" actId="207"/>
          <ac:spMkLst>
            <pc:docMk/>
            <pc:sldMk cId="2965297040" sldId="264"/>
            <ac:spMk id="13" creationId="{2F44F3AD-D67A-8788-8030-CB63E6392B6D}"/>
          </ac:spMkLst>
        </pc:spChg>
      </pc:sldChg>
      <pc:sldChg chg="modSp">
        <pc:chgData name="Nora" userId="3f6432ed4fc65491" providerId="LiveId" clId="{89F93871-A78F-4FEB-B162-4E2C1C99AF32}" dt="2022-10-01T11:37:57.933" v="107" actId="207"/>
        <pc:sldMkLst>
          <pc:docMk/>
          <pc:sldMk cId="574494665" sldId="267"/>
        </pc:sldMkLst>
        <pc:spChg chg="mod">
          <ac:chgData name="Nora" userId="3f6432ed4fc65491" providerId="LiveId" clId="{89F93871-A78F-4FEB-B162-4E2C1C99AF32}" dt="2022-10-01T11:37:57.933" v="107" actId="207"/>
          <ac:spMkLst>
            <pc:docMk/>
            <pc:sldMk cId="574494665" sldId="267"/>
            <ac:spMk id="9" creationId="{5B0D83B3-73D4-C002-F64D-171211C06E8F}"/>
          </ac:spMkLst>
        </pc:spChg>
      </pc:sldChg>
      <pc:sldChg chg="addSp delSp modSp mod modTransition">
        <pc:chgData name="Nora" userId="3f6432ed4fc65491" providerId="LiveId" clId="{89F93871-A78F-4FEB-B162-4E2C1C99AF32}" dt="2022-10-01T11:33:09.084" v="41"/>
        <pc:sldMkLst>
          <pc:docMk/>
          <pc:sldMk cId="2508992747" sldId="268"/>
        </pc:sldMkLst>
        <pc:spChg chg="del mod">
          <ac:chgData name="Nora" userId="3f6432ed4fc65491" providerId="LiveId" clId="{89F93871-A78F-4FEB-B162-4E2C1C99AF32}" dt="2022-10-01T11:32:10.389" v="26" actId="478"/>
          <ac:spMkLst>
            <pc:docMk/>
            <pc:sldMk cId="2508992747" sldId="268"/>
            <ac:spMk id="2" creationId="{E2E6E5DD-33E0-0BBB-0382-09517D290622}"/>
          </ac:spMkLst>
        </pc:spChg>
        <pc:spChg chg="del mod">
          <ac:chgData name="Nora" userId="3f6432ed4fc65491" providerId="LiveId" clId="{89F93871-A78F-4FEB-B162-4E2C1C99AF32}" dt="2022-10-01T11:32:53.671" v="36" actId="478"/>
          <ac:spMkLst>
            <pc:docMk/>
            <pc:sldMk cId="2508992747" sldId="268"/>
            <ac:spMk id="3" creationId="{8845270D-A146-5BE3-836D-36272FCB6B0C}"/>
          </ac:spMkLst>
        </pc:spChg>
        <pc:spChg chg="mod">
          <ac:chgData name="Nora" userId="3f6432ed4fc65491" providerId="LiveId" clId="{89F93871-A78F-4FEB-B162-4E2C1C99AF32}" dt="2022-10-01T11:32:13.809" v="27" actId="1076"/>
          <ac:spMkLst>
            <pc:docMk/>
            <pc:sldMk cId="2508992747" sldId="268"/>
            <ac:spMk id="5" creationId="{FA6E4704-0E16-F83A-479B-D3360189947C}"/>
          </ac:spMkLst>
        </pc:spChg>
        <pc:spChg chg="add del mod">
          <ac:chgData name="Nora" userId="3f6432ed4fc65491" providerId="LiveId" clId="{89F93871-A78F-4FEB-B162-4E2C1C99AF32}" dt="2022-10-01T11:32:51.009" v="35" actId="478"/>
          <ac:spMkLst>
            <pc:docMk/>
            <pc:sldMk cId="2508992747" sldId="268"/>
            <ac:spMk id="7" creationId="{8B762358-3310-1081-514A-7A36A4681D7E}"/>
          </ac:spMkLst>
        </pc:spChg>
        <pc:spChg chg="add del mod">
          <ac:chgData name="Nora" userId="3f6432ed4fc65491" providerId="LiveId" clId="{89F93871-A78F-4FEB-B162-4E2C1C99AF32}" dt="2022-10-01T11:32:58.324" v="37" actId="478"/>
          <ac:spMkLst>
            <pc:docMk/>
            <pc:sldMk cId="2508992747" sldId="268"/>
            <ac:spMk id="9" creationId="{0A0FCB33-8034-2C12-CF64-06714B7A684E}"/>
          </ac:spMkLst>
        </pc:spChg>
        <pc:picChg chg="add mod">
          <ac:chgData name="Nora" userId="3f6432ed4fc65491" providerId="LiveId" clId="{89F93871-A78F-4FEB-B162-4E2C1C99AF32}" dt="2022-10-01T11:33:04.766" v="40" actId="1076"/>
          <ac:picMkLst>
            <pc:docMk/>
            <pc:sldMk cId="2508992747" sldId="268"/>
            <ac:picMk id="6" creationId="{A19771E1-B22F-B67A-97D7-D3E55E3F4BCD}"/>
          </ac:picMkLst>
        </pc:picChg>
      </pc:sldChg>
      <pc:sldChg chg="addSp delSp modSp mod addAnim delAnim">
        <pc:chgData name="Nora" userId="3f6432ed4fc65491" providerId="LiveId" clId="{89F93871-A78F-4FEB-B162-4E2C1C99AF32}" dt="2022-10-01T11:42:36.873" v="142" actId="1076"/>
        <pc:sldMkLst>
          <pc:docMk/>
          <pc:sldMk cId="1724313496" sldId="269"/>
        </pc:sldMkLst>
        <pc:spChg chg="add del mod">
          <ac:chgData name="Nora" userId="3f6432ed4fc65491" providerId="LiveId" clId="{89F93871-A78F-4FEB-B162-4E2C1C99AF32}" dt="2022-10-01T11:42:17.118" v="138" actId="1076"/>
          <ac:spMkLst>
            <pc:docMk/>
            <pc:sldMk cId="1724313496" sldId="269"/>
            <ac:spMk id="3" creationId="{115314CD-A9A7-FA55-63DD-9CD08A705764}"/>
          </ac:spMkLst>
        </pc:spChg>
        <pc:spChg chg="add del mod">
          <ac:chgData name="Nora" userId="3f6432ed4fc65491" providerId="LiveId" clId="{89F93871-A78F-4FEB-B162-4E2C1C99AF32}" dt="2022-10-01T11:42:16.711" v="137" actId="21"/>
          <ac:spMkLst>
            <pc:docMk/>
            <pc:sldMk cId="1724313496" sldId="269"/>
            <ac:spMk id="6" creationId="{FD168278-0DF1-E4EB-190F-B5BF41462F9A}"/>
          </ac:spMkLst>
        </pc:spChg>
        <pc:graphicFrameChg chg="add mod">
          <ac:chgData name="Nora" userId="3f6432ed4fc65491" providerId="LiveId" clId="{89F93871-A78F-4FEB-B162-4E2C1C99AF32}" dt="2022-10-01T11:42:36.873" v="142" actId="1076"/>
          <ac:graphicFrameMkLst>
            <pc:docMk/>
            <pc:sldMk cId="1724313496" sldId="269"/>
            <ac:graphicFrameMk id="7" creationId="{80D4B61A-05D8-FB77-A9DD-D7B6A418AA4E}"/>
          </ac:graphicFrameMkLst>
        </pc:graphicFrameChg>
        <pc:picChg chg="add del">
          <ac:chgData name="Nora" userId="3f6432ed4fc65491" providerId="LiveId" clId="{89F93871-A78F-4FEB-B162-4E2C1C99AF32}" dt="2022-10-01T11:42:17.620" v="139" actId="478"/>
          <ac:picMkLst>
            <pc:docMk/>
            <pc:sldMk cId="1724313496" sldId="269"/>
            <ac:picMk id="4" creationId="{1A4EA061-43C0-272D-6D39-D5E0C821C23B}"/>
          </ac:picMkLst>
        </pc:picChg>
      </pc:sldChg>
      <pc:sldChg chg="modSp">
        <pc:chgData name="Nora" userId="3f6432ed4fc65491" providerId="LiveId" clId="{89F93871-A78F-4FEB-B162-4E2C1C99AF32}" dt="2022-10-01T11:37:51.788" v="106" actId="207"/>
        <pc:sldMkLst>
          <pc:docMk/>
          <pc:sldMk cId="2249829803" sldId="270"/>
        </pc:sldMkLst>
        <pc:spChg chg="mod">
          <ac:chgData name="Nora" userId="3f6432ed4fc65491" providerId="LiveId" clId="{89F93871-A78F-4FEB-B162-4E2C1C99AF32}" dt="2022-10-01T11:37:51.788" v="106" actId="207"/>
          <ac:spMkLst>
            <pc:docMk/>
            <pc:sldMk cId="2249829803" sldId="270"/>
            <ac:spMk id="3" creationId="{A3D7844A-8F46-6DFB-9D12-4D135963A2D0}"/>
          </ac:spMkLst>
        </pc:spChg>
      </pc:sldChg>
      <pc:sldChg chg="del">
        <pc:chgData name="Nora" userId="3f6432ed4fc65491" providerId="LiveId" clId="{89F93871-A78F-4FEB-B162-4E2C1C99AF32}" dt="2022-10-01T11:29:41.358" v="10" actId="47"/>
        <pc:sldMkLst>
          <pc:docMk/>
          <pc:sldMk cId="746453296" sldId="271"/>
        </pc:sldMkLst>
      </pc:sldChg>
      <pc:sldChg chg="del">
        <pc:chgData name="Nora" userId="3f6432ed4fc65491" providerId="LiveId" clId="{89F93871-A78F-4FEB-B162-4E2C1C99AF32}" dt="2022-10-01T11:29:47.759" v="11" actId="47"/>
        <pc:sldMkLst>
          <pc:docMk/>
          <pc:sldMk cId="3256982466" sldId="272"/>
        </pc:sldMkLst>
      </pc:sldChg>
      <pc:sldChg chg="del">
        <pc:chgData name="Nora" userId="3f6432ed4fc65491" providerId="LiveId" clId="{89F93871-A78F-4FEB-B162-4E2C1C99AF32}" dt="2022-10-01T11:30:12.706" v="15" actId="47"/>
        <pc:sldMkLst>
          <pc:docMk/>
          <pc:sldMk cId="1344691037" sldId="273"/>
        </pc:sldMkLst>
      </pc:sldChg>
      <pc:sldChg chg="addSp delSp modSp mod modTransition modAnim">
        <pc:chgData name="Nora" userId="3f6432ed4fc65491" providerId="LiveId" clId="{89F93871-A78F-4FEB-B162-4E2C1C99AF32}" dt="2022-10-01T11:37:23.860" v="101" actId="207"/>
        <pc:sldMkLst>
          <pc:docMk/>
          <pc:sldMk cId="3733628815" sldId="274"/>
        </pc:sldMkLst>
        <pc:spChg chg="mod">
          <ac:chgData name="Nora" userId="3f6432ed4fc65491" providerId="LiveId" clId="{89F93871-A78F-4FEB-B162-4E2C1C99AF32}" dt="2022-10-01T11:37:23.860" v="101" actId="207"/>
          <ac:spMkLst>
            <pc:docMk/>
            <pc:sldMk cId="3733628815" sldId="274"/>
            <ac:spMk id="3" creationId="{A3D7844A-8F46-6DFB-9D12-4D135963A2D0}"/>
          </ac:spMkLst>
        </pc:spChg>
        <pc:spChg chg="del">
          <ac:chgData name="Nora" userId="3f6432ed4fc65491" providerId="LiveId" clId="{89F93871-A78F-4FEB-B162-4E2C1C99AF32}" dt="2022-10-01T11:31:30.197" v="20" actId="478"/>
          <ac:spMkLst>
            <pc:docMk/>
            <pc:sldMk cId="3733628815" sldId="274"/>
            <ac:spMk id="6" creationId="{7751330D-D240-894C-5FD1-15F0259F33D0}"/>
          </ac:spMkLst>
        </pc:spChg>
        <pc:picChg chg="del">
          <ac:chgData name="Nora" userId="3f6432ed4fc65491" providerId="LiveId" clId="{89F93871-A78F-4FEB-B162-4E2C1C99AF32}" dt="2022-10-01T11:31:30.197" v="20" actId="478"/>
          <ac:picMkLst>
            <pc:docMk/>
            <pc:sldMk cId="3733628815" sldId="274"/>
            <ac:picMk id="5" creationId="{2C99BB85-EE41-85B0-3606-A261829810F8}"/>
          </ac:picMkLst>
        </pc:picChg>
        <pc:picChg chg="add mod">
          <ac:chgData name="Nora" userId="3f6432ed4fc65491" providerId="LiveId" clId="{89F93871-A78F-4FEB-B162-4E2C1C99AF32}" dt="2022-10-01T11:31:32.087" v="21" actId="1076"/>
          <ac:picMkLst>
            <pc:docMk/>
            <pc:sldMk cId="3733628815" sldId="274"/>
            <ac:picMk id="8" creationId="{C8C6CFBA-5A01-50AB-93F6-8906573429ED}"/>
          </ac:picMkLst>
        </pc:picChg>
      </pc:sldChg>
      <pc:sldChg chg="del">
        <pc:chgData name="Nora" userId="3f6432ed4fc65491" providerId="LiveId" clId="{89F93871-A78F-4FEB-B162-4E2C1C99AF32}" dt="2022-10-01T11:29:38.344" v="9" actId="47"/>
        <pc:sldMkLst>
          <pc:docMk/>
          <pc:sldMk cId="1758524299" sldId="276"/>
        </pc:sldMkLst>
      </pc:sldChg>
      <pc:sldChg chg="delSp modSp mod ord">
        <pc:chgData name="Nora" userId="3f6432ed4fc65491" providerId="LiveId" clId="{89F93871-A78F-4FEB-B162-4E2C1C99AF32}" dt="2022-10-01T11:41:09.281" v="128"/>
        <pc:sldMkLst>
          <pc:docMk/>
          <pc:sldMk cId="1194499673" sldId="277"/>
        </pc:sldMkLst>
        <pc:spChg chg="mod">
          <ac:chgData name="Nora" userId="3f6432ed4fc65491" providerId="LiveId" clId="{89F93871-A78F-4FEB-B162-4E2C1C99AF32}" dt="2022-10-01T11:41:02.400" v="126" actId="1076"/>
          <ac:spMkLst>
            <pc:docMk/>
            <pc:sldMk cId="1194499673" sldId="277"/>
            <ac:spMk id="3" creationId="{DE34AF0E-778F-62E6-AB17-9C4696C4EE9E}"/>
          </ac:spMkLst>
        </pc:spChg>
        <pc:spChg chg="del mod">
          <ac:chgData name="Nora" userId="3f6432ed4fc65491" providerId="LiveId" clId="{89F93871-A78F-4FEB-B162-4E2C1C99AF32}" dt="2022-10-01T11:40:34.243" v="114" actId="478"/>
          <ac:spMkLst>
            <pc:docMk/>
            <pc:sldMk cId="1194499673" sldId="277"/>
            <ac:spMk id="6" creationId="{575C4A0A-E75E-1D74-C43A-A506698DA827}"/>
          </ac:spMkLst>
        </pc:spChg>
        <pc:picChg chg="mod">
          <ac:chgData name="Nora" userId="3f6432ed4fc65491" providerId="LiveId" clId="{89F93871-A78F-4FEB-B162-4E2C1C99AF32}" dt="2022-10-01T11:40:53.944" v="121" actId="1076"/>
          <ac:picMkLst>
            <pc:docMk/>
            <pc:sldMk cId="1194499673" sldId="277"/>
            <ac:picMk id="5" creationId="{8E93D68C-EAA8-F0FC-CCAC-98FC68652DEB}"/>
          </ac:picMkLst>
        </pc:picChg>
      </pc:sldChg>
      <pc:sldChg chg="modSp add mod modTransition modAnim">
        <pc:chgData name="Nora" userId="3f6432ed4fc65491" providerId="LiveId" clId="{89F93871-A78F-4FEB-B162-4E2C1C99AF32}" dt="2022-10-01T11:37:46.085" v="105" actId="207"/>
        <pc:sldMkLst>
          <pc:docMk/>
          <pc:sldMk cId="2344542521" sldId="278"/>
        </pc:sldMkLst>
        <pc:spChg chg="mod">
          <ac:chgData name="Nora" userId="3f6432ed4fc65491" providerId="LiveId" clId="{89F93871-A78F-4FEB-B162-4E2C1C99AF32}" dt="2022-10-01T11:37:46.085" v="105" actId="207"/>
          <ac:spMkLst>
            <pc:docMk/>
            <pc:sldMk cId="2344542521" sldId="278"/>
            <ac:spMk id="3" creationId="{A3D7844A-8F46-6DFB-9D12-4D135963A2D0}"/>
          </ac:spMkLst>
        </pc:spChg>
        <pc:spChg chg="mod">
          <ac:chgData name="Nora" userId="3f6432ed4fc65491" providerId="LiveId" clId="{89F93871-A78F-4FEB-B162-4E2C1C99AF32}" dt="2022-10-01T11:37:42.555" v="104" actId="207"/>
          <ac:spMkLst>
            <pc:docMk/>
            <pc:sldMk cId="2344542521" sldId="278"/>
            <ac:spMk id="4" creationId="{D8C44E14-51BC-691F-D4E0-04AE3C1B0F74}"/>
          </ac:spMkLst>
        </pc:spChg>
        <pc:spChg chg="mod">
          <ac:chgData name="Nora" userId="3f6432ed4fc65491" providerId="LiveId" clId="{89F93871-A78F-4FEB-B162-4E2C1C99AF32}" dt="2022-10-01T11:37:39.056" v="103" actId="207"/>
          <ac:spMkLst>
            <pc:docMk/>
            <pc:sldMk cId="2344542521" sldId="278"/>
            <ac:spMk id="6" creationId="{FD5AD96A-4F61-6E67-0431-7A98F4D5F6DF}"/>
          </ac:spMkLst>
        </pc:spChg>
        <pc:picChg chg="mod">
          <ac:chgData name="Nora" userId="3f6432ed4fc65491" providerId="LiveId" clId="{89F93871-A78F-4FEB-B162-4E2C1C99AF32}" dt="2022-10-01T11:33:45.794" v="49" actId="1076"/>
          <ac:picMkLst>
            <pc:docMk/>
            <pc:sldMk cId="2344542521" sldId="278"/>
            <ac:picMk id="8" creationId="{E4E471B9-3210-A667-8F92-07071D83F716}"/>
          </ac:picMkLst>
        </pc:picChg>
      </pc:sldChg>
      <pc:sldChg chg="modSp add mod modTransition modAnim">
        <pc:chgData name="Nora" userId="3f6432ed4fc65491" providerId="LiveId" clId="{89F93871-A78F-4FEB-B162-4E2C1C99AF32}" dt="2022-10-01T11:41:38.851" v="133" actId="1076"/>
        <pc:sldMkLst>
          <pc:docMk/>
          <pc:sldMk cId="3119068537" sldId="279"/>
        </pc:sldMkLst>
        <pc:spChg chg="mod">
          <ac:chgData name="Nora" userId="3f6432ed4fc65491" providerId="LiveId" clId="{89F93871-A78F-4FEB-B162-4E2C1C99AF32}" dt="2022-10-01T11:37:33.513" v="102" actId="207"/>
          <ac:spMkLst>
            <pc:docMk/>
            <pc:sldMk cId="3119068537" sldId="279"/>
            <ac:spMk id="3" creationId="{A3D7844A-8F46-6DFB-9D12-4D135963A2D0}"/>
          </ac:spMkLst>
        </pc:spChg>
        <pc:picChg chg="mod">
          <ac:chgData name="Nora" userId="3f6432ed4fc65491" providerId="LiveId" clId="{89F93871-A78F-4FEB-B162-4E2C1C99AF32}" dt="2022-10-01T11:34:37.962" v="65" actId="14100"/>
          <ac:picMkLst>
            <pc:docMk/>
            <pc:sldMk cId="3119068537" sldId="279"/>
            <ac:picMk id="5" creationId="{D19E27FF-5B7A-D9DE-4002-857287D23E0C}"/>
          </ac:picMkLst>
        </pc:picChg>
        <pc:picChg chg="mod ord">
          <ac:chgData name="Nora" userId="3f6432ed4fc65491" providerId="LiveId" clId="{89F93871-A78F-4FEB-B162-4E2C1C99AF32}" dt="2022-10-01T11:41:29.624" v="130" actId="1076"/>
          <ac:picMkLst>
            <pc:docMk/>
            <pc:sldMk cId="3119068537" sldId="279"/>
            <ac:picMk id="7" creationId="{A5F01107-8154-3001-CCC9-C772AC15B61E}"/>
          </ac:picMkLst>
        </pc:picChg>
        <pc:picChg chg="mod">
          <ac:chgData name="Nora" userId="3f6432ed4fc65491" providerId="LiveId" clId="{89F93871-A78F-4FEB-B162-4E2C1C99AF32}" dt="2022-10-01T11:41:25.602" v="129" actId="1076"/>
          <ac:picMkLst>
            <pc:docMk/>
            <pc:sldMk cId="3119068537" sldId="279"/>
            <ac:picMk id="9" creationId="{D0BDD254-2EE4-1F7E-63CA-A79454A5CB90}"/>
          </ac:picMkLst>
        </pc:picChg>
        <pc:picChg chg="mod ord">
          <ac:chgData name="Nora" userId="3f6432ed4fc65491" providerId="LiveId" clId="{89F93871-A78F-4FEB-B162-4E2C1C99AF32}" dt="2022-10-01T11:41:38.851" v="133" actId="1076"/>
          <ac:picMkLst>
            <pc:docMk/>
            <pc:sldMk cId="3119068537" sldId="279"/>
            <ac:picMk id="11" creationId="{7D23E49D-DADE-5BDE-752F-D8BDC0395933}"/>
          </ac:picMkLst>
        </pc:picChg>
      </pc:sldChg>
      <pc:sldChg chg="addSp modSp new del mod">
        <pc:chgData name="Nora" userId="3f6432ed4fc65491" providerId="LiveId" clId="{89F93871-A78F-4FEB-B162-4E2C1C99AF32}" dt="2022-10-01T11:48:39.326" v="224" actId="47"/>
        <pc:sldMkLst>
          <pc:docMk/>
          <pc:sldMk cId="1828315728" sldId="280"/>
        </pc:sldMkLst>
        <pc:spChg chg="mod">
          <ac:chgData name="Nora" userId="3f6432ed4fc65491" providerId="LiveId" clId="{89F93871-A78F-4FEB-B162-4E2C1C99AF32}" dt="2022-10-01T11:47:17.281" v="221" actId="14100"/>
          <ac:spMkLst>
            <pc:docMk/>
            <pc:sldMk cId="1828315728" sldId="280"/>
            <ac:spMk id="2" creationId="{5CBB0E62-F69F-A4F6-7D21-B25167C49E98}"/>
          </ac:spMkLst>
        </pc:spChg>
        <pc:spChg chg="mod">
          <ac:chgData name="Nora" userId="3f6432ed4fc65491" providerId="LiveId" clId="{89F93871-A78F-4FEB-B162-4E2C1C99AF32}" dt="2022-10-01T11:47:09.447" v="219" actId="1076"/>
          <ac:spMkLst>
            <pc:docMk/>
            <pc:sldMk cId="1828315728" sldId="280"/>
            <ac:spMk id="3" creationId="{28059DC4-60AE-E7CB-7A75-D59616FE3B61}"/>
          </ac:spMkLst>
        </pc:spChg>
        <pc:picChg chg="add mod">
          <ac:chgData name="Nora" userId="3f6432ed4fc65491" providerId="LiveId" clId="{89F93871-A78F-4FEB-B162-4E2C1C99AF32}" dt="2022-10-01T11:48:32.876" v="223" actId="1076"/>
          <ac:picMkLst>
            <pc:docMk/>
            <pc:sldMk cId="1828315728" sldId="280"/>
            <ac:picMk id="5" creationId="{DD922891-AD97-FBD7-0CB5-6B442EF8BF80}"/>
          </ac:picMkLst>
        </pc:picChg>
      </pc:sldChg>
      <pc:sldChg chg="add del">
        <pc:chgData name="Nora" userId="3f6432ed4fc65491" providerId="LiveId" clId="{89F93871-A78F-4FEB-B162-4E2C1C99AF32}" dt="2022-10-01T11:28:38.926" v="2"/>
        <pc:sldMkLst>
          <pc:docMk/>
          <pc:sldMk cId="2401430957" sldId="280"/>
        </pc:sldMkLst>
      </pc:sldChg>
      <pc:sldChg chg="add del">
        <pc:chgData name="Nora" userId="3f6432ed4fc65491" providerId="LiveId" clId="{89F93871-A78F-4FEB-B162-4E2C1C99AF32}" dt="2022-10-01T11:28:38.926" v="2"/>
        <pc:sldMkLst>
          <pc:docMk/>
          <pc:sldMk cId="213210850" sldId="2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2EB3A6-08F9-4620-96BB-0C59FDA56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17414-ECF7-48A5-9775-6A5AD38BEC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7C94-16A4-4054-B652-7DD2A812D30D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CCEB4-8612-47D3-8652-8C9DFFA35D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FDD38-4641-4FC3-8E55-8E63F1563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AF883-18B4-4A93-BDB7-2847AFC7C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35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2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3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1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1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067D9-9E44-4E2F-BB85-39F25AF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95C9A-F3D4-4CAF-BD9C-9A781B28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D576E-E81F-4A82-BCA1-6B1E01BA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60874-81B9-450F-B82A-8EB5D120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7C3AE-3A6B-4C8B-B32A-82D82E59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F9F8A-E694-41C4-963B-E3E4EC70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2C95-0AD4-4269-8C2B-C4797C4E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06414-765F-4A8B-92F6-D0646CCCA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CD27-EF94-470B-8EFE-BDD4BAA71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0F99-C49A-4BDA-8E4E-70AA217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E342F-D088-48DF-BF68-ED3DCA16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B5186-5A08-4217-B8C8-E3C89DE5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9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A0E-257C-428F-8220-4F7319A3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FB04-60BA-40B2-9683-87578BD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FF038-F1C0-4D94-B562-F3010035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4D5EB-717A-432F-9FCB-41F026C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96424-0E11-4259-9FFE-96E424A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4721-6543-486D-A232-9E51E9FB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3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A876-E09F-447C-AC70-62561572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81AE2-C534-4018-8D54-BFAC1D2E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E8180-78B8-4034-88AA-BF38D54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EA7-6339-43F1-8258-E91DD61E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B3B7F-3DD1-4A58-A7A1-90D3371C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61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8BB54-5323-4DD3-9DB8-5CA26A517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0E1A9-E35B-44AB-8190-B6A7A068D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F8D8-7764-4D06-AE50-0B151AE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2F050-008F-40E2-AA46-8DD0CD8C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3763-705B-464F-AB8B-F02AFAC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1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6E10E-EE53-4F56-A34D-E5DD19F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Power for the computers and scientific instruments onboard is provided by two 2.45 x 7.56m solar panels. The power generated by the panels is also used to charge six nickel-hydrogen batteries that provide power to the spacecraft for about 25 minutes per orbit while Hubble flies through the Earth’s shadow.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SOLAR PANELS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5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2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12A5-4A94-4AD1-8E4A-1EA129F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6721-7958-497F-BDBF-202EA49F1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0A16-F783-4588-B672-5058DF08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0778-6411-40BC-969D-A8D237ED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5302-3190-447A-93C9-69054625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55D5-7F7F-4923-B13A-FB14C907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A3E33-C1C5-4903-B6A0-5DCA0E5D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EEB41-7B20-4E9D-854C-61E519F5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4E84-AF49-469B-BA25-009B696C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71073-1660-4665-AD08-B1F6EEEC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4BBC-F386-4C51-801D-CF55F33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EA36-CB65-4957-AC4D-117C8B55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1E4BF-C484-4876-8267-5595D143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81A05-B3B3-484A-B9A2-C693BFC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2926F-1DF1-4A3A-B966-52626B39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902F3-1A49-445A-A094-55BF9A3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F405-2652-4BEF-A9E4-BCBF252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8658-AC9F-419A-9D28-703117D9C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F43B-ACB8-4022-9478-4B58FB2AC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7381A-DF82-4E57-86F2-79DDC1FDB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5A9D4-5434-4053-BEF7-D8D6112F6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203A2-768C-4C32-B8C9-5731FBE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F5DD0-FF5E-4C8E-BF51-AAA6F15F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89CD3-37F2-4CFC-B1A1-89865714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aymondtec.com/2019/08/space-photos-of-the-week-hubbub-over-hubb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youtu.be/elI7RuQDgio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lickr.com/photos/9025932@N08/804855036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5748-money-transparen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fif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C59DFC97-64AD-B830-B95E-22DA4FC77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302" r="1" b="1"/>
          <a:stretch/>
        </p:blipFill>
        <p:spPr>
          <a:xfrm>
            <a:off x="-117489" y="0"/>
            <a:ext cx="12307965" cy="6858000"/>
          </a:xfrm>
          <a:prstGeom prst="rect">
            <a:avLst/>
          </a:prstGeom>
        </p:spPr>
      </p:pic>
      <p:sp>
        <p:nvSpPr>
          <p:cNvPr id="22" name="Text Box 22">
            <a:extLst>
              <a:ext uri="{FF2B5EF4-FFF2-40B4-BE49-F238E27FC236}">
                <a16:creationId xmlns:a16="http://schemas.microsoft.com/office/drawing/2014/main" id="{D13AF406-468F-C9F8-159A-5834EF6C6376}"/>
              </a:ext>
            </a:extLst>
          </p:cNvPr>
          <p:cNvSpPr txBox="1"/>
          <p:nvPr/>
        </p:nvSpPr>
        <p:spPr>
          <a:xfrm>
            <a:off x="337251" y="135382"/>
            <a:ext cx="5943600" cy="252730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ln w="10160" cap="flat" cmpd="sng" algn="ctr">
                  <a:solidFill>
                    <a:srgbClr val="5B9BD5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US" sz="7200" b="1" dirty="0">
                <a:ln w="10160" cap="flat" cmpd="sng" algn="ctr">
                  <a:solidFill>
                    <a:srgbClr val="5B9BD5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ART</a:t>
            </a:r>
            <a:endParaRPr lang="en-US" sz="7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4EC8A58C-7936-D56F-71D1-00B8DE22951B}"/>
              </a:ext>
            </a:extLst>
          </p:cNvPr>
          <p:cNvSpPr txBox="1"/>
          <p:nvPr/>
        </p:nvSpPr>
        <p:spPr>
          <a:xfrm>
            <a:off x="511699" y="787048"/>
            <a:ext cx="5803127" cy="308001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ln w="10160" cap="flat" cmpd="sng" algn="ctr">
                  <a:solidFill>
                    <a:srgbClr val="5B9BD5"/>
                  </a:solidFill>
                  <a:prstDash val="solid"/>
                  <a:round/>
                </a:ln>
                <a:noFill/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</a:t>
            </a:r>
            <a:r>
              <a:rPr lang="en-US" sz="3600" b="1" dirty="0">
                <a:ln w="10160" cap="flat" cmpd="sng" algn="ctr">
                  <a:solidFill>
                    <a:srgbClr val="5B9BD5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OUR </a:t>
            </a:r>
            <a:r>
              <a:rPr lang="en-US" sz="7200" b="1" dirty="0">
                <a:ln w="10160" cap="flat" cmpd="sng" algn="ctr">
                  <a:solidFill>
                    <a:srgbClr val="5B9BD5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WORLDS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ln w="10160" cap="flat" cmpd="sng" algn="ctr">
                  <a:solidFill>
                    <a:srgbClr val="5B9BD5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Treasure</a:t>
            </a:r>
            <a:r>
              <a:rPr lang="en-US" sz="7200" b="1" dirty="0">
                <a:ln w="10160" cap="flat" cmpd="sng" algn="ctr">
                  <a:solidFill>
                    <a:srgbClr val="5B9BD5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Hunt 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spc="50" dirty="0">
                <a:ln w="9525" cap="flat" cmpd="sng" algn="ctr">
                  <a:solidFill>
                    <a:srgbClr val="4472C4"/>
                  </a:solidFill>
                  <a:prstDash val="solid"/>
                  <a:round/>
                </a:ln>
                <a:solidFill>
                  <a:srgbClr val="FEFEFE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550CF77C-3E57-30AC-D08E-6C4A0DD32F29}"/>
              </a:ext>
            </a:extLst>
          </p:cNvPr>
          <p:cNvSpPr txBox="1"/>
          <p:nvPr/>
        </p:nvSpPr>
        <p:spPr>
          <a:xfrm>
            <a:off x="9577667" y="5360836"/>
            <a:ext cx="5943600" cy="252730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ln w="10160" cap="flat" cmpd="sng" algn="ctr">
                  <a:solidFill>
                    <a:srgbClr val="5B9BD5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outerShdw blurRad="38100" dist="22860" dir="5400000" algn="tl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NasArt</a:t>
            </a:r>
            <a:endParaRPr lang="en-US" sz="7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96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34AF0E-778F-62E6-AB17-9C4696C4E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2571" y="276057"/>
            <a:ext cx="9144000" cy="49523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we provide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3D68C-EAA8-F0FC-CCAC-98FC6865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97" y="1292900"/>
            <a:ext cx="10748516" cy="5289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4499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6E4704-0E16-F83A-479B-D3360189947C}"/>
              </a:ext>
            </a:extLst>
          </p:cNvPr>
          <p:cNvSpPr txBox="1"/>
          <p:nvPr/>
        </p:nvSpPr>
        <p:spPr>
          <a:xfrm>
            <a:off x="4262993" y="540018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https://youtu.be/elI7RuQDgio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19771E1-B22F-B67A-97D7-D3E55E3F4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33600" y="781972"/>
            <a:ext cx="7100734" cy="39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92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5314CD-A9A7-FA55-63DD-9CD08A705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8998" y="942095"/>
            <a:ext cx="9144000" cy="49523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Problem statement </a:t>
            </a:r>
          </a:p>
        </p:txBody>
      </p:sp>
      <p:pic>
        <p:nvPicPr>
          <p:cNvPr id="4" name="Picture 3" descr="A hand holding a stack of paper money">
            <a:extLst>
              <a:ext uri="{FF2B5EF4-FFF2-40B4-BE49-F238E27FC236}">
                <a16:creationId xmlns:a16="http://schemas.microsoft.com/office/drawing/2014/main" id="{1A4EA061-43C0-272D-6D39-D5E0C821C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70954" y="2362836"/>
            <a:ext cx="3951643" cy="263442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Moon">
                <a:extLst>
                  <a:ext uri="{FF2B5EF4-FFF2-40B4-BE49-F238E27FC236}">
                    <a16:creationId xmlns:a16="http://schemas.microsoft.com/office/drawing/2014/main" id="{80D4B61A-05D8-FB77-A9DD-D7B6A418AA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0490545"/>
                  </p:ext>
                </p:extLst>
              </p:nvPr>
            </p:nvGraphicFramePr>
            <p:xfrm>
              <a:off x="4187449" y="1067542"/>
              <a:ext cx="244337" cy="24433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4337" cy="244337"/>
                    </a:xfrm>
                    <a:prstGeom prst="rect">
                      <a:avLst/>
                    </a:prstGeom>
                  </am3d:spPr>
                  <am3d:camera>
                    <am3d:pos x="0" y="0" z="814691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" d="1000000"/>
                    <am3d:preTrans dx="7" dy="0" dz="5"/>
                    <am3d:scale>
                      <am3d:sx n="1000000" d="1000000"/>
                      <am3d:sy n="1000000" d="1000000"/>
                      <am3d:sz n="1000000" d="1000000"/>
                    </am3d:scale>
                    <am3d:rot ax="-7633076" ay="-234106" az="10492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oon">
                <a:extLst>
                  <a:ext uri="{FF2B5EF4-FFF2-40B4-BE49-F238E27FC236}">
                    <a16:creationId xmlns:a16="http://schemas.microsoft.com/office/drawing/2014/main" id="{80D4B61A-05D8-FB77-A9DD-D7B6A418AA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7449" y="1067542"/>
                <a:ext cx="244337" cy="2443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313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oon">
                <a:extLst>
                  <a:ext uri="{FF2B5EF4-FFF2-40B4-BE49-F238E27FC236}">
                    <a16:creationId xmlns:a16="http://schemas.microsoft.com/office/drawing/2014/main" id="{4F6C5D34-3780-7CD9-526B-A7953953C3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7334561"/>
                  </p:ext>
                </p:extLst>
              </p:nvPr>
            </p:nvGraphicFramePr>
            <p:xfrm>
              <a:off x="7629070" y="-256035"/>
              <a:ext cx="7370067" cy="73700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370067" cy="7370069"/>
                    </a:xfrm>
                    <a:prstGeom prst="rect">
                      <a:avLst/>
                    </a:prstGeom>
                  </am3d:spPr>
                  <am3d:camera>
                    <am3d:pos x="0" y="0" z="814691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" d="1000000"/>
                    <am3d:preTrans dx="7" dy="0" dz="5"/>
                    <am3d:scale>
                      <am3d:sx n="1000000" d="1000000"/>
                      <am3d:sy n="1000000" d="1000000"/>
                      <am3d:sz n="1000000" d="1000000"/>
                    </am3d:scale>
                    <am3d:rot ax="857519" ay="1214494" az="3022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0971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oon">
                <a:extLst>
                  <a:ext uri="{FF2B5EF4-FFF2-40B4-BE49-F238E27FC236}">
                    <a16:creationId xmlns:a16="http://schemas.microsoft.com/office/drawing/2014/main" id="{4F6C5D34-3780-7CD9-526B-A7953953C3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070" y="-256035"/>
                <a:ext cx="7370067" cy="7370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ubble telescope in space">
                <a:extLst>
                  <a:ext uri="{FF2B5EF4-FFF2-40B4-BE49-F238E27FC236}">
                    <a16:creationId xmlns:a16="http://schemas.microsoft.com/office/drawing/2014/main" id="{D652458D-1FC7-EFBE-996B-3521AC0740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2267457"/>
                  </p:ext>
                </p:extLst>
              </p:nvPr>
            </p:nvGraphicFramePr>
            <p:xfrm>
              <a:off x="355229" y="3962017"/>
              <a:ext cx="2721299" cy="24257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21299" cy="2425753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9777797" ay="-2359625" az="101406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67215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ubble telescope in space">
                <a:extLst>
                  <a:ext uri="{FF2B5EF4-FFF2-40B4-BE49-F238E27FC236}">
                    <a16:creationId xmlns:a16="http://schemas.microsoft.com/office/drawing/2014/main" id="{D652458D-1FC7-EFBE-996B-3521AC0740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229" y="3962017"/>
                <a:ext cx="2721299" cy="24257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6023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ubble telescope in space">
                <a:extLst>
                  <a:ext uri="{FF2B5EF4-FFF2-40B4-BE49-F238E27FC236}">
                    <a16:creationId xmlns:a16="http://schemas.microsoft.com/office/drawing/2014/main" id="{1266FD67-EC4C-2723-EEFA-99D977FDFD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9998728"/>
                  </p:ext>
                </p:extLst>
              </p:nvPr>
            </p:nvGraphicFramePr>
            <p:xfrm>
              <a:off x="6813350" y="601640"/>
              <a:ext cx="5787998" cy="56547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87998" cy="5654720"/>
                    </a:xfrm>
                    <a:prstGeom prst="rect">
                      <a:avLst/>
                    </a:prstGeom>
                  </am3d:spPr>
                  <am3d:camera>
                    <am3d:pos x="0" y="0" z="672869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9" d="1000000"/>
                    <am3d:preTrans dx="-25184794" dy="-142002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9411453" ay="1851848" az="-100579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376506"/>
                  <am3d:ambientLight>
                    <am3d:clr>
                      <a:scrgbClr r="50000" g="50000" b="50000"/>
                    </am3d:clr>
                    <am3d:illuminance n="10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-21960000" y="70920001" z="-16343999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37964097" y="51130435" z="-57631977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37739127" y="58056624" z="34769642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ubble telescope in space">
                <a:extLst>
                  <a:ext uri="{FF2B5EF4-FFF2-40B4-BE49-F238E27FC236}">
                    <a16:creationId xmlns:a16="http://schemas.microsoft.com/office/drawing/2014/main" id="{1266FD67-EC4C-2723-EEFA-99D977FDFD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3350" y="601640"/>
                <a:ext cx="5787998" cy="56547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F44F3AD-D67A-8788-8030-CB63E6392B6D}"/>
              </a:ext>
            </a:extLst>
          </p:cNvPr>
          <p:cNvSpPr txBox="1"/>
          <p:nvPr/>
        </p:nvSpPr>
        <p:spPr>
          <a:xfrm>
            <a:off x="1134894" y="2459504"/>
            <a:ext cx="49611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rPr>
              <a:t>After all this effort a majority of public does not know much about NASA's discoveries</a:t>
            </a:r>
          </a:p>
        </p:txBody>
      </p:sp>
    </p:spTree>
    <p:extLst>
      <p:ext uri="{BB962C8B-B14F-4D97-AF65-F5344CB8AC3E}">
        <p14:creationId xmlns:p14="http://schemas.microsoft.com/office/powerpoint/2010/main" val="2965297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DE696F-6E41-3166-2798-127D20444187}"/>
              </a:ext>
            </a:extLst>
          </p:cNvPr>
          <p:cNvSpPr txBox="1"/>
          <p:nvPr/>
        </p:nvSpPr>
        <p:spPr>
          <a:xfrm>
            <a:off x="1119637" y="2090172"/>
            <a:ext cx="109930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Extracting images and their description from NASA earth book  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Speech to Text Transcription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 Summarization model	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Documents Similarity</a:t>
            </a:r>
          </a:p>
          <a:p>
            <a:pPr marL="514350" indent="-514350">
              <a:buAutoNum type="arabicPeriod" startAt="5"/>
            </a:pPr>
            <a:r>
              <a:rPr lang="en-US" sz="2800" dirty="0">
                <a:solidFill>
                  <a:schemeClr val="bg1"/>
                </a:solidFill>
              </a:rPr>
              <a:t>Creative Distortion of retrieved Images</a:t>
            </a:r>
          </a:p>
          <a:p>
            <a:pPr marL="514350" indent="-514350">
              <a:buAutoNum type="arabicPeriod" startAt="5"/>
            </a:pPr>
            <a:r>
              <a:rPr lang="en-US" sz="2800" dirty="0">
                <a:solidFill>
                  <a:schemeClr val="bg1"/>
                </a:solidFill>
              </a:rPr>
              <a:t>Text to Speech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D83B3-73D4-C002-F64D-171211C06E8F}"/>
              </a:ext>
            </a:extLst>
          </p:cNvPr>
          <p:cNvSpPr txBox="1"/>
          <p:nvPr/>
        </p:nvSpPr>
        <p:spPr>
          <a:xfrm>
            <a:off x="3047035" y="536158"/>
            <a:ext cx="5221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rPr>
              <a:t>Solution pipeline</a:t>
            </a:r>
          </a:p>
        </p:txBody>
      </p:sp>
    </p:spTree>
    <p:extLst>
      <p:ext uri="{BB962C8B-B14F-4D97-AF65-F5344CB8AC3E}">
        <p14:creationId xmlns:p14="http://schemas.microsoft.com/office/powerpoint/2010/main" val="57449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D7844A-8F46-6DFB-9D12-4D135963A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357" y="492690"/>
            <a:ext cx="10217285" cy="657799"/>
          </a:xfrm>
        </p:spPr>
        <p:txBody>
          <a:bodyPr>
            <a:noAutofit/>
          </a:bodyPr>
          <a:lstStyle/>
          <a:p>
            <a:pPr indent="-514350" algn="ctr"/>
            <a:r>
              <a:rPr lang="en-US" sz="4000" dirty="0">
                <a:solidFill>
                  <a:schemeClr val="bg1"/>
                </a:solidFill>
              </a:rPr>
              <a:t>Extracting images and their description from NASA earth book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D7B38-C1B9-893D-B2C7-8DEA7DD7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855" y="1601382"/>
            <a:ext cx="5112850" cy="4763928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523736-6403-A139-C968-26477B64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574" y="2627000"/>
            <a:ext cx="7478955" cy="27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29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D7844A-8F46-6DFB-9D12-4D135963A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4503" y="1252520"/>
            <a:ext cx="7594060" cy="495232"/>
          </a:xfrm>
        </p:spPr>
        <p:txBody>
          <a:bodyPr>
            <a:noAutofit/>
          </a:bodyPr>
          <a:lstStyle/>
          <a:p>
            <a:pPr marL="514350" indent="-514350" algn="ctr"/>
            <a:r>
              <a:rPr lang="en-US" sz="4000" dirty="0">
                <a:solidFill>
                  <a:schemeClr val="bg1"/>
                </a:solidFill>
              </a:rPr>
              <a:t>Speech to Text Transcription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C44E14-51BC-691F-D4E0-04AE3C1B0F74}"/>
              </a:ext>
            </a:extLst>
          </p:cNvPr>
          <p:cNvSpPr txBox="1">
            <a:spLocks/>
          </p:cNvSpPr>
          <p:nvPr/>
        </p:nvSpPr>
        <p:spPr>
          <a:xfrm>
            <a:off x="-1280405" y="3110760"/>
            <a:ext cx="9144000" cy="495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Summarization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AD96A-4F61-6E67-0431-7A98F4D5F6DF}"/>
              </a:ext>
            </a:extLst>
          </p:cNvPr>
          <p:cNvSpPr txBox="1"/>
          <p:nvPr/>
        </p:nvSpPr>
        <p:spPr>
          <a:xfrm>
            <a:off x="1590470" y="5153800"/>
            <a:ext cx="5014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rPr>
              <a:t>Documents Similarity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4E471B9-3210-A667-8F92-07071D83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90" y="2713578"/>
            <a:ext cx="2056134" cy="1430844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BE7951D4-7317-E324-FDF9-0E63C3C59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888" y="627229"/>
            <a:ext cx="1837338" cy="183733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16318C7-0E1E-66A3-768C-786474D5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937" y="946344"/>
            <a:ext cx="2076719" cy="1107583"/>
          </a:xfrm>
          <a:prstGeom prst="rect">
            <a:avLst/>
          </a:prstGeom>
        </p:spPr>
      </p:pic>
      <p:pic>
        <p:nvPicPr>
          <p:cNvPr id="14" name="Picture 13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C4124000-B1FE-99D0-A0D0-E81384178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420" y="4662825"/>
            <a:ext cx="3684351" cy="1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2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C9841A6-31AC-97C6-5E04-6802D35BA3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D7844A-8F46-6DFB-9D12-4D135963A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18775" y="347485"/>
            <a:ext cx="9144000" cy="495232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Creative Distortion of retrieved Images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/>
          </a:p>
        </p:txBody>
      </p:sp>
      <p:pic>
        <p:nvPicPr>
          <p:cNvPr id="5" name="Picture 4" descr="A picture containing outdoor object, star, close&#10;&#10;Description automatically generated">
            <a:extLst>
              <a:ext uri="{FF2B5EF4-FFF2-40B4-BE49-F238E27FC236}">
                <a16:creationId xmlns:a16="http://schemas.microsoft.com/office/drawing/2014/main" id="{D19E27FF-5B7A-D9DE-4002-857287D2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64" y="1420325"/>
            <a:ext cx="4579133" cy="451354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0BDD254-2EE4-1F7E-63CA-A79454A5C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58" y="1305505"/>
            <a:ext cx="4579133" cy="4438235"/>
          </a:xfrm>
          <a:prstGeom prst="rect">
            <a:avLst/>
          </a:prstGeom>
        </p:spPr>
      </p:pic>
      <p:pic>
        <p:nvPicPr>
          <p:cNvPr id="7" name="Picture 6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A5F01107-8154-3001-CCC9-C772AC15B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77" y="1285397"/>
            <a:ext cx="4716023" cy="4648475"/>
          </a:xfrm>
          <a:prstGeom prst="rect">
            <a:avLst/>
          </a:prstGeom>
        </p:spPr>
      </p:pic>
      <p:pic>
        <p:nvPicPr>
          <p:cNvPr id="11" name="Picture 10" descr="A picture containing outdoor object, star, close&#10;&#10;Description automatically generated">
            <a:extLst>
              <a:ext uri="{FF2B5EF4-FFF2-40B4-BE49-F238E27FC236}">
                <a16:creationId xmlns:a16="http://schemas.microsoft.com/office/drawing/2014/main" id="{7D23E49D-DADE-5BDE-752F-D8BDC0395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825" y="1173866"/>
            <a:ext cx="4942325" cy="4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68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D7844A-8F46-6DFB-9D12-4D135963A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085" y="740730"/>
            <a:ext cx="9144000" cy="495232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Text to Speech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8C6CFBA-5A01-50AB-93F6-89065734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66413"/>
            <a:ext cx="9449143" cy="41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28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558_win32_fixed.potx" id="{6175A0DC-0DAD-498E-9ACA-DFA64C2B116B}" vid="{760DBC81-82F9-473B-BEA4-22CF1889A5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3D PowerPoint (Hubble Telescope model)</Template>
  <TotalTime>227</TotalTime>
  <Words>93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Agency FB</vt:lpstr>
      <vt:lpstr>Arial</vt:lpstr>
      <vt:lpstr>Calibri</vt:lpstr>
      <vt:lpstr>Calibri Light</vt:lpstr>
      <vt:lpstr>Segoe UI Light</vt:lpstr>
      <vt:lpstr>Office Theme</vt:lpstr>
      <vt:lpstr>PowerPoint Presentation</vt:lpstr>
      <vt:lpstr>Problem statement </vt:lpstr>
      <vt:lpstr>PowerPoint Presentation</vt:lpstr>
      <vt:lpstr>PowerPoint Presentation</vt:lpstr>
      <vt:lpstr>PowerPoint Presentation</vt:lpstr>
      <vt:lpstr>Extracting images and their description from NASA earth book  </vt:lpstr>
      <vt:lpstr>Speech to Text Transcription</vt:lpstr>
      <vt:lpstr>Creative Distortion of retrieved Images </vt:lpstr>
      <vt:lpstr>Text to Speech </vt:lpstr>
      <vt:lpstr>What we provide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Nora</dc:creator>
  <cp:lastModifiedBy>Nora</cp:lastModifiedBy>
  <cp:revision>2</cp:revision>
  <dcterms:created xsi:type="dcterms:W3CDTF">2022-10-01T08:01:20Z</dcterms:created>
  <dcterms:modified xsi:type="dcterms:W3CDTF">2022-10-01T11:48:40Z</dcterms:modified>
</cp:coreProperties>
</file>